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8"/>
  </p:notesMasterIdLst>
  <p:sldIdLst>
    <p:sldId id="271" r:id="rId3"/>
    <p:sldId id="258" r:id="rId4"/>
    <p:sldId id="327" r:id="rId5"/>
    <p:sldId id="278" r:id="rId6"/>
    <p:sldId id="337" r:id="rId7"/>
    <p:sldId id="346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7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8063" y="747961"/>
            <a:ext cx="820891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轩轩在本子上写了一个小数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先把这个小数的小数点向左移动一位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再向右移动三位是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35.21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。轩轩最初在本子上写下的数字是多少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1785918" y="3357568"/>
            <a:ext cx="17145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0.3521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8063" y="500048"/>
            <a:ext cx="820891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甲、乙两数的和是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15.4,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如果乙数的小数点向右移动一位就是甲数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那么甲、乙两数各是多少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4" name="矩形 13"/>
          <p:cNvSpPr/>
          <p:nvPr/>
        </p:nvSpPr>
        <p:spPr>
          <a:xfrm>
            <a:off x="1500166" y="3071816"/>
            <a:ext cx="60007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乙数是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85786" y="642924"/>
            <a:ext cx="814390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有一个长方形泳池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把泳池的长和宽分别缩小到原数的            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857224" y="3143254"/>
            <a:ext cx="40719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:0.2×100=20(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graphicFrame>
        <p:nvGraphicFramePr>
          <p:cNvPr id="4" name="表格 3"/>
          <p:cNvGraphicFramePr/>
          <p:nvPr/>
        </p:nvGraphicFramePr>
        <p:xfrm>
          <a:off x="1785918" y="1285866"/>
          <a:ext cx="66230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30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1714494"/>
            <a:ext cx="279738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785786" y="2143122"/>
            <a:ext cx="51435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求出泳池实际的长和宽。</a:t>
            </a:r>
          </a:p>
        </p:txBody>
      </p:sp>
      <p:sp>
        <p:nvSpPr>
          <p:cNvPr id="9" name="矩形 8"/>
          <p:cNvSpPr/>
          <p:nvPr/>
        </p:nvSpPr>
        <p:spPr>
          <a:xfrm>
            <a:off x="857224" y="3929072"/>
            <a:ext cx="40719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:0.34×100=34(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785800"/>
            <a:ext cx="828680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它的实际占地面积是多少平方米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6" name="矩形 15"/>
          <p:cNvSpPr/>
          <p:nvPr/>
        </p:nvSpPr>
        <p:spPr>
          <a:xfrm>
            <a:off x="2143108" y="2214560"/>
            <a:ext cx="45720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20×34=680(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1357290" y="3214692"/>
            <a:ext cx="62151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答：它的实际占地面积是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785800"/>
            <a:ext cx="828680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8.1000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个人一天能吃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千克食盐。照这样计算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个人一天能吃多少千克食盐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6" name="矩形 15"/>
          <p:cNvSpPr/>
          <p:nvPr/>
        </p:nvSpPr>
        <p:spPr>
          <a:xfrm>
            <a:off x="2143108" y="2214560"/>
            <a:ext cx="45720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7.5÷1000×10=0.075(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1357290" y="3214692"/>
            <a:ext cx="621510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个人一天能吃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0.075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千克食盐。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14480" y="2026505"/>
            <a:ext cx="6961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小数点移动引起小数大小的变化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8596" y="2428874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75010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请将下面一组数按从小到大的顺序排列。观察排列之后的这组数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有什么发现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36.85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0.3685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3685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3.685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368.5</a:t>
            </a:r>
          </a:p>
        </p:txBody>
      </p:sp>
      <p:sp>
        <p:nvSpPr>
          <p:cNvPr id="4" name="矩形 3"/>
          <p:cNvSpPr/>
          <p:nvPr/>
        </p:nvSpPr>
        <p:spPr>
          <a:xfrm>
            <a:off x="1214414" y="2643188"/>
            <a:ext cx="6286544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0.3685&lt;3.685&lt;36.85&lt;368.5&lt;3685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这组数的数字相同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小数点的位置不同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小数的大小不同。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51520" y="915566"/>
            <a:ext cx="8715436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0.01×10=               0.4×10=             0.98×10=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3.72×10=               0.56×100=         4.5×1000=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16.6×100=             0.375×10=         450÷100=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263÷1000=            2.3÷100=  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5.78÷100=</a:t>
            </a:r>
          </a:p>
        </p:txBody>
      </p:sp>
      <p:sp>
        <p:nvSpPr>
          <p:cNvPr id="17" name="矩形 16"/>
          <p:cNvSpPr/>
          <p:nvPr/>
        </p:nvSpPr>
        <p:spPr>
          <a:xfrm>
            <a:off x="2101131" y="915977"/>
            <a:ext cx="79208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</a:p>
        </p:txBody>
      </p:sp>
      <p:sp>
        <p:nvSpPr>
          <p:cNvPr id="18" name="矩形 17"/>
          <p:cNvSpPr/>
          <p:nvPr/>
        </p:nvSpPr>
        <p:spPr>
          <a:xfrm>
            <a:off x="5072066" y="915977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19" name="矩形 18"/>
          <p:cNvSpPr/>
          <p:nvPr/>
        </p:nvSpPr>
        <p:spPr>
          <a:xfrm>
            <a:off x="8084521" y="915977"/>
            <a:ext cx="864096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9.8</a:t>
            </a:r>
          </a:p>
        </p:txBody>
      </p:sp>
      <p:sp>
        <p:nvSpPr>
          <p:cNvPr id="20" name="矩形 19"/>
          <p:cNvSpPr/>
          <p:nvPr/>
        </p:nvSpPr>
        <p:spPr>
          <a:xfrm>
            <a:off x="2100965" y="156368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37.2</a:t>
            </a:r>
          </a:p>
        </p:txBody>
      </p:sp>
      <p:sp>
        <p:nvSpPr>
          <p:cNvPr id="21" name="矩形 20"/>
          <p:cNvSpPr/>
          <p:nvPr/>
        </p:nvSpPr>
        <p:spPr>
          <a:xfrm>
            <a:off x="5468937" y="1563633"/>
            <a:ext cx="10801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</a:p>
        </p:txBody>
      </p:sp>
      <p:sp>
        <p:nvSpPr>
          <p:cNvPr id="22" name="矩形 21"/>
          <p:cNvSpPr/>
          <p:nvPr/>
        </p:nvSpPr>
        <p:spPr>
          <a:xfrm>
            <a:off x="8182628" y="1563633"/>
            <a:ext cx="93610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4500</a:t>
            </a:r>
          </a:p>
        </p:txBody>
      </p:sp>
      <p:sp>
        <p:nvSpPr>
          <p:cNvPr id="23" name="矩形 22"/>
          <p:cNvSpPr/>
          <p:nvPr/>
        </p:nvSpPr>
        <p:spPr>
          <a:xfrm>
            <a:off x="2355850" y="220345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1660</a:t>
            </a:r>
          </a:p>
        </p:txBody>
      </p:sp>
      <p:sp>
        <p:nvSpPr>
          <p:cNvPr id="24" name="矩形 23"/>
          <p:cNvSpPr/>
          <p:nvPr/>
        </p:nvSpPr>
        <p:spPr>
          <a:xfrm>
            <a:off x="5322892" y="220293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3.75</a:t>
            </a:r>
          </a:p>
        </p:txBody>
      </p:sp>
      <p:sp>
        <p:nvSpPr>
          <p:cNvPr id="25" name="矩形 24"/>
          <p:cNvSpPr/>
          <p:nvPr/>
        </p:nvSpPr>
        <p:spPr>
          <a:xfrm>
            <a:off x="8228020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4.5</a:t>
            </a:r>
          </a:p>
        </p:txBody>
      </p:sp>
      <p:sp>
        <p:nvSpPr>
          <p:cNvPr id="26" name="矩形 25"/>
          <p:cNvSpPr/>
          <p:nvPr/>
        </p:nvSpPr>
        <p:spPr>
          <a:xfrm>
            <a:off x="2361565" y="285496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0.263</a:t>
            </a:r>
          </a:p>
        </p:txBody>
      </p:sp>
      <p:sp>
        <p:nvSpPr>
          <p:cNvPr id="27" name="矩形 26"/>
          <p:cNvSpPr/>
          <p:nvPr/>
        </p:nvSpPr>
        <p:spPr>
          <a:xfrm>
            <a:off x="5214942" y="28550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0.023</a:t>
            </a:r>
          </a:p>
        </p:txBody>
      </p:sp>
      <p:sp>
        <p:nvSpPr>
          <p:cNvPr id="28" name="矩形 27"/>
          <p:cNvSpPr/>
          <p:nvPr/>
        </p:nvSpPr>
        <p:spPr>
          <a:xfrm>
            <a:off x="2355540" y="350151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0.0578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0820" y="714362"/>
            <a:ext cx="85140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(1)把0.07扩大到它的100倍是(       ),也就是小数点向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)移动(      )位;把3.5的小数点向左移动一位是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),也就是把3.5(        )到它的(       )。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(2)1.07的小数点去掉是(       ),相当于把小数点向(     )移动(    )位,也就是把1.07(       )到它的(            )。</a:t>
            </a:r>
          </a:p>
        </p:txBody>
      </p:sp>
      <p:sp>
        <p:nvSpPr>
          <p:cNvPr id="8" name="矩形 7"/>
          <p:cNvSpPr/>
          <p:nvPr/>
        </p:nvSpPr>
        <p:spPr>
          <a:xfrm>
            <a:off x="5241290" y="1363345"/>
            <a:ext cx="10636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graphicFrame>
        <p:nvGraphicFramePr>
          <p:cNvPr id="9" name="表格 8"/>
          <p:cNvGraphicFramePr/>
          <p:nvPr/>
        </p:nvGraphicFramePr>
        <p:xfrm>
          <a:off x="6004560" y="2628265"/>
          <a:ext cx="57404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040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en-US" altLang="zh-CN" sz="2000" b="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81330" y="2028825"/>
            <a:ext cx="10636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</a:p>
        </p:txBody>
      </p:sp>
      <p:sp>
        <p:nvSpPr>
          <p:cNvPr id="11" name="矩形 10"/>
          <p:cNvSpPr/>
          <p:nvPr/>
        </p:nvSpPr>
        <p:spPr>
          <a:xfrm>
            <a:off x="2200275" y="2028825"/>
            <a:ext cx="10636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</a:p>
        </p:txBody>
      </p:sp>
      <p:sp>
        <p:nvSpPr>
          <p:cNvPr id="12" name="矩形 11"/>
          <p:cNvSpPr/>
          <p:nvPr/>
        </p:nvSpPr>
        <p:spPr>
          <a:xfrm>
            <a:off x="481330" y="2697480"/>
            <a:ext cx="10636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0.35</a:t>
            </a:r>
          </a:p>
        </p:txBody>
      </p:sp>
      <p:sp>
        <p:nvSpPr>
          <p:cNvPr id="14" name="矩形 13"/>
          <p:cNvSpPr/>
          <p:nvPr/>
        </p:nvSpPr>
        <p:spPr>
          <a:xfrm>
            <a:off x="3716020" y="2697480"/>
            <a:ext cx="10636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缩小</a:t>
            </a:r>
          </a:p>
        </p:txBody>
      </p:sp>
      <p:sp>
        <p:nvSpPr>
          <p:cNvPr id="15" name="矩形 14"/>
          <p:cNvSpPr/>
          <p:nvPr/>
        </p:nvSpPr>
        <p:spPr>
          <a:xfrm>
            <a:off x="4040505" y="3303905"/>
            <a:ext cx="10636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107</a:t>
            </a:r>
          </a:p>
        </p:txBody>
      </p:sp>
      <p:sp>
        <p:nvSpPr>
          <p:cNvPr id="16" name="矩形 15"/>
          <p:cNvSpPr/>
          <p:nvPr/>
        </p:nvSpPr>
        <p:spPr>
          <a:xfrm>
            <a:off x="7936230" y="3303905"/>
            <a:ext cx="10636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</a:p>
        </p:txBody>
      </p:sp>
      <p:sp>
        <p:nvSpPr>
          <p:cNvPr id="17" name="矩形 16"/>
          <p:cNvSpPr/>
          <p:nvPr/>
        </p:nvSpPr>
        <p:spPr>
          <a:xfrm>
            <a:off x="1068705" y="3949065"/>
            <a:ext cx="10636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</a:p>
        </p:txBody>
      </p:sp>
      <p:sp>
        <p:nvSpPr>
          <p:cNvPr id="18" name="矩形 17"/>
          <p:cNvSpPr/>
          <p:nvPr/>
        </p:nvSpPr>
        <p:spPr>
          <a:xfrm>
            <a:off x="4292600" y="3949065"/>
            <a:ext cx="10636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扩大</a:t>
            </a:r>
          </a:p>
        </p:txBody>
      </p:sp>
      <p:sp>
        <p:nvSpPr>
          <p:cNvPr id="19" name="矩形 18"/>
          <p:cNvSpPr/>
          <p:nvPr/>
        </p:nvSpPr>
        <p:spPr>
          <a:xfrm>
            <a:off x="6429388" y="4000510"/>
            <a:ext cx="15608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0820" y="714362"/>
            <a:ext cx="85140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小数点向右移动一位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小数就扩大到原来的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就是把这个小数乘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。小数点向左移动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小数缩小到原数的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相当于把这个小数除以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35.7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缩小到原数的        和把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0.0357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扩大到原数的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倍结果相同。</a:t>
            </a:r>
          </a:p>
        </p:txBody>
      </p:sp>
      <p:sp>
        <p:nvSpPr>
          <p:cNvPr id="27" name="矩形 26"/>
          <p:cNvSpPr/>
          <p:nvPr/>
        </p:nvSpPr>
        <p:spPr>
          <a:xfrm>
            <a:off x="7470484" y="1363345"/>
            <a:ext cx="8877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graphicFrame>
        <p:nvGraphicFramePr>
          <p:cNvPr id="28" name="表格 27"/>
          <p:cNvGraphicFramePr/>
          <p:nvPr/>
        </p:nvGraphicFramePr>
        <p:xfrm>
          <a:off x="4032594" y="3329940"/>
          <a:ext cx="62420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420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/>
          <p:nvPr/>
        </p:nvGraphicFramePr>
        <p:xfrm>
          <a:off x="2936551" y="2643758"/>
          <a:ext cx="70675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75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矩形 29"/>
          <p:cNvSpPr/>
          <p:nvPr/>
        </p:nvSpPr>
        <p:spPr>
          <a:xfrm>
            <a:off x="3214678" y="2023745"/>
            <a:ext cx="8877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31" name="矩形 30"/>
          <p:cNvSpPr/>
          <p:nvPr/>
        </p:nvSpPr>
        <p:spPr>
          <a:xfrm>
            <a:off x="6972644" y="2023745"/>
            <a:ext cx="8877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</a:p>
        </p:txBody>
      </p:sp>
      <p:sp>
        <p:nvSpPr>
          <p:cNvPr id="32" name="矩形 31"/>
          <p:cNvSpPr/>
          <p:nvPr/>
        </p:nvSpPr>
        <p:spPr>
          <a:xfrm>
            <a:off x="7541922" y="2643758"/>
            <a:ext cx="8877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</a:p>
        </p:txBody>
      </p:sp>
      <p:sp>
        <p:nvSpPr>
          <p:cNvPr id="33" name="矩形 32"/>
          <p:cNvSpPr/>
          <p:nvPr/>
        </p:nvSpPr>
        <p:spPr>
          <a:xfrm>
            <a:off x="755312" y="3939902"/>
            <a:ext cx="8877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214414" y="1071552"/>
          <a:ext cx="6567875" cy="4010734"/>
        </p:xfrm>
        <a:graphic>
          <a:graphicData uri="http://schemas.openxmlformats.org/drawingml/2006/table">
            <a:tbl>
              <a:tblPr/>
              <a:tblGrid>
                <a:gridCol w="2247875"/>
                <a:gridCol w="1080000"/>
                <a:gridCol w="1080000"/>
                <a:gridCol w="1080000"/>
                <a:gridCol w="1080000"/>
              </a:tblGrid>
              <a:tr h="5204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14.27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1.63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0.9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83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缩小到原数</a:t>
                      </a:r>
                      <a:endParaRPr lang="en-US" altLang="zh-CN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的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09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扩大到原数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的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倍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09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扩大到原数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的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1000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倍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642910" y="428610"/>
            <a:ext cx="820891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填表。</a:t>
            </a:r>
          </a:p>
        </p:txBody>
      </p:sp>
      <p:sp>
        <p:nvSpPr>
          <p:cNvPr id="24" name="矩形 23"/>
          <p:cNvSpPr/>
          <p:nvPr/>
        </p:nvSpPr>
        <p:spPr>
          <a:xfrm>
            <a:off x="3786182" y="200024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00430" y="3214692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表格 15"/>
          <p:cNvGraphicFramePr/>
          <p:nvPr/>
        </p:nvGraphicFramePr>
        <p:xfrm>
          <a:off x="2519035" y="2214560"/>
          <a:ext cx="62420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420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3428992" y="4286262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50000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00562" y="200024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1.427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00562" y="3214692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1427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00562" y="4286262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14270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43570" y="2000246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0.163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15008" y="3214692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163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43570" y="4286262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1630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15140" y="2005513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0.09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86578" y="3219959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15140" y="4291529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25730" y="785800"/>
            <a:ext cx="8646160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(1)去掉5.81的小数点后所得的数是原数的100倍。(        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(2)把一个数扩大到它的100倍,只要在这个数的末尾添上两个“0”就可以了。(      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(3)把0.06先缩小到它的          ,再扩大到所得数的100倍,就变成了6。(       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(4)将最大的三位数缩小到它的          ,得数是9.99。(        )</a:t>
            </a:r>
          </a:p>
        </p:txBody>
      </p:sp>
      <p:sp>
        <p:nvSpPr>
          <p:cNvPr id="15" name="矩形 14"/>
          <p:cNvSpPr/>
          <p:nvPr/>
        </p:nvSpPr>
        <p:spPr>
          <a:xfrm>
            <a:off x="7139940" y="1330658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graphicFrame>
        <p:nvGraphicFramePr>
          <p:cNvPr id="16" name="表格 15"/>
          <p:cNvGraphicFramePr/>
          <p:nvPr/>
        </p:nvGraphicFramePr>
        <p:xfrm>
          <a:off x="3395345" y="2915618"/>
          <a:ext cx="66230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30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/>
          <p:nvPr/>
        </p:nvGraphicFramePr>
        <p:xfrm>
          <a:off x="4382770" y="3993848"/>
          <a:ext cx="66230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30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2694305" y="2349198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</a:p>
        </p:txBody>
      </p:sp>
      <p:sp>
        <p:nvSpPr>
          <p:cNvPr id="19" name="矩形 18"/>
          <p:cNvSpPr/>
          <p:nvPr/>
        </p:nvSpPr>
        <p:spPr>
          <a:xfrm>
            <a:off x="1140460" y="3446478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93610" y="3944318"/>
            <a:ext cx="1859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2440" y="714362"/>
            <a:ext cx="87636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有一根神奇的橡皮筋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每拉动一次长度就变为原来的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每回收一次就缩短到原来的         。已知橡皮筋原来长度只有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拉动三次后再回收两次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这时橡皮筋有多长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2643174" y="3571882"/>
            <a:ext cx="20068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 cm</a:t>
            </a:r>
          </a:p>
        </p:txBody>
      </p:sp>
      <p:graphicFrame>
        <p:nvGraphicFramePr>
          <p:cNvPr id="13" name="表格 12"/>
          <p:cNvGraphicFramePr/>
          <p:nvPr/>
        </p:nvGraphicFramePr>
        <p:xfrm>
          <a:off x="5715008" y="1357304"/>
          <a:ext cx="66230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305"/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839</Words>
  <Application>Microsoft Office PowerPoint</Application>
  <PresentationFormat>全屏显示(16:9)</PresentationFormat>
  <Paragraphs>122</Paragraphs>
  <Slides>15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340</cp:revision>
  <dcterms:created xsi:type="dcterms:W3CDTF">2018-12-06T02:32:00Z</dcterms:created>
  <dcterms:modified xsi:type="dcterms:W3CDTF">2020-12-26T11:11:21Z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